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3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0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5CB040-B10F-4A57-89E7-AE05BCA9A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8329B2A-348D-429A-AF48-62E536801D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FE7F88F-4194-412D-BE22-A5DFA211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D374D-9316-40DD-9EFD-7FDCAB09DBD7}" type="datetimeFigureOut">
              <a:rPr lang="pl-PL" smtClean="0"/>
              <a:t>18.02.2022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DA00812-D51D-4A85-97CD-3A3CEAF47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06AC4EB-8B34-4111-BBE8-3D98B606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0B167-1C8C-4961-9DC7-8B4ACB07EB3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76834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CCC4B2E-39DF-46D5-BFB2-C9BA58A58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DC09B59-33CE-4A22-BFC7-D60206AEF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B0E0C73-D164-4F62-86F5-CA2D93CB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D374D-9316-40DD-9EFD-7FDCAB09DBD7}" type="datetimeFigureOut">
              <a:rPr lang="pl-PL" smtClean="0"/>
              <a:t>18.02.2022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90AFD15-C0CC-4A77-9BCD-5C4640E33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CFACAEE-B503-4CC7-80E1-463C3349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0B167-1C8C-4961-9DC7-8B4ACB07EB3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836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0512C13C-C21F-4D39-9340-A2720F9E8E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332D139-4435-4202-A87F-D17C7C0C2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1A33097-8275-40D0-B488-4F95F53CF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D374D-9316-40DD-9EFD-7FDCAB09DBD7}" type="datetimeFigureOut">
              <a:rPr lang="pl-PL" smtClean="0"/>
              <a:t>18.02.2022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2DDE3AB-A583-4673-B58D-B567744B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4F27F3D-2716-40CF-9309-029FAC2B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0B167-1C8C-4961-9DC7-8B4ACB07EB3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34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623DBD4-0D57-480B-AB0D-9EAB4ED5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4D9FCBF-2D06-4594-A89E-84239C796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FF5582D-5AA6-4637-8332-BF5C05FF8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D374D-9316-40DD-9EFD-7FDCAB09DBD7}" type="datetimeFigureOut">
              <a:rPr lang="pl-PL" smtClean="0"/>
              <a:t>18.02.2022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44B1179-BAA9-4BEA-8C39-6DD6A2B01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EFC22D7-285F-4760-B6FD-240A34C30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0B167-1C8C-4961-9DC7-8B4ACB07EB3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33119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D28E3A-15C1-4377-84D7-3E5EA9A7D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54444F3-878E-49BF-B80F-95FEC8ECD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F73DB59-8C5C-4669-8F05-C79DF9B9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D374D-9316-40DD-9EFD-7FDCAB09DBD7}" type="datetimeFigureOut">
              <a:rPr lang="pl-PL" smtClean="0"/>
              <a:t>18.02.2022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39B9A76-322C-40B0-9496-F8C6B5F8F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805A679-FAFD-4211-A29A-407D7016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0B167-1C8C-4961-9DC7-8B4ACB07EB3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8325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402114C-8057-42A4-B5B0-F479BDAC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5CBEB5B-2B01-4A0D-8B78-5064BD44A4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0AC3008-D0C9-4D0F-8754-24AF5A32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BB6566B-41CA-4694-B39C-DBC8C36B3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D374D-9316-40DD-9EFD-7FDCAB09DBD7}" type="datetimeFigureOut">
              <a:rPr lang="pl-PL" smtClean="0"/>
              <a:t>18.02.2022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0B7CB53-361B-47F1-B2E6-16B62AB8F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7982816-AFA6-48B1-9196-3062D3B0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0B167-1C8C-4961-9DC7-8B4ACB07EB3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0416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E35DF5-C4EE-4E1D-8AC1-AD8BB4865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A4A00E8-4C8A-4F89-BB7A-0E6371D7D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66DFAE04-BDE9-4403-94FA-F93092CFA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D443567-33E0-4D55-9E14-CEE3200644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71AC17DE-70DB-477C-A8BD-6175804CEF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22378BCD-21D5-4842-8481-887F4B39E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D374D-9316-40DD-9EFD-7FDCAB09DBD7}" type="datetimeFigureOut">
              <a:rPr lang="pl-PL" smtClean="0"/>
              <a:t>18.02.2022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0D1F5583-E192-4C64-A9BD-289F7CB52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9A95BF4A-4F07-4BCD-B951-AC2FD145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0B167-1C8C-4961-9DC7-8B4ACB07EB3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3515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F27A88-5BA4-46E2-84AE-C619FB06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6473CCD-2E39-4B29-87CA-046E0802C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D374D-9316-40DD-9EFD-7FDCAB09DBD7}" type="datetimeFigureOut">
              <a:rPr lang="pl-PL" smtClean="0"/>
              <a:t>18.02.2022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04E68A81-0A45-4FFA-B5E8-102EA05CC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BA488A0-12FB-46AE-8584-F23664338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0B167-1C8C-4961-9DC7-8B4ACB07EB3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02195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8237FD5F-A94D-4CA3-A8B5-E421E3249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D374D-9316-40DD-9EFD-7FDCAB09DBD7}" type="datetimeFigureOut">
              <a:rPr lang="pl-PL" smtClean="0"/>
              <a:t>18.02.2022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3037E45B-A189-49DA-BADA-C42BB40C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210D242-FAC9-43ED-A657-FA87F02C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0B167-1C8C-4961-9DC7-8B4ACB07EB3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24406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A32C817-646B-4F05-B6D3-566870A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276198D-DFEE-4EB8-A018-1ED22F6EB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82D8490-0411-4860-9F80-00728EEC0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8AF3957-4BD9-410D-BB2D-CD6167F42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D374D-9316-40DD-9EFD-7FDCAB09DBD7}" type="datetimeFigureOut">
              <a:rPr lang="pl-PL" smtClean="0"/>
              <a:t>18.02.2022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FA73908-881E-4A7F-AD34-129C4084D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B9CD64C-73E3-4A0C-9F39-00B2BF0C8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0B167-1C8C-4961-9DC7-8B4ACB07EB3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7600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2B5CEE-0BA3-498C-AE0F-6C0F1143E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1FBD2676-5ED7-4F44-8A06-F23F81F584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D84D961-2F14-472D-8F3E-01490A9CAB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ECF76E8-0397-4FF7-A499-138083FCD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D374D-9316-40DD-9EFD-7FDCAB09DBD7}" type="datetimeFigureOut">
              <a:rPr lang="pl-PL" smtClean="0"/>
              <a:t>18.02.2022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5A2B775-B54A-42B1-B4C6-D57FFCBC7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8E5F6AD-FBE8-4520-B33E-6DAA19B24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0B167-1C8C-4961-9DC7-8B4ACB07EB3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7101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9D3D20D6-C7D9-4903-9843-1282632D1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AB0A0DC-1024-4DFF-9ED8-A291896B8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DB82929-A1C1-4E61-BDE2-61EE1BF9A1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D374D-9316-40DD-9EFD-7FDCAB09DBD7}" type="datetimeFigureOut">
              <a:rPr lang="pl-PL" smtClean="0"/>
              <a:t>18.02.2022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B589BE5-1A6C-4771-8A4F-416FC8D21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A4A0D64-BA0A-4FBD-95F5-F27E2619A4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0B167-1C8C-4961-9DC7-8B4ACB07EB3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753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08CCED-8BE4-49C9-B3C4-5206DEF789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1138747-B33F-4707-A38C-A18E966517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9E9F5F1-BAB1-464B-988A-A3D445C937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23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FF3B9C0D-FD81-4DD3-AEFE-99888BD99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20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E20496FE-B134-4ECA-B3BC-35C1828B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B1A757D4-7D24-4F71-A80C-07FCCF1BF05A}"/>
              </a:ext>
            </a:extLst>
          </p:cNvPr>
          <p:cNvSpPr txBox="1"/>
          <p:nvPr/>
        </p:nvSpPr>
        <p:spPr>
          <a:xfrm>
            <a:off x="4668837" y="659048"/>
            <a:ext cx="2854325" cy="375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Utworzenie folderu „szkoła”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954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5207B44B-E711-49C7-A2E9-A194429A3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B1A757D4-7D24-4F71-A80C-07FCCF1BF05A}"/>
              </a:ext>
            </a:extLst>
          </p:cNvPr>
          <p:cNvSpPr txBox="1"/>
          <p:nvPr/>
        </p:nvSpPr>
        <p:spPr>
          <a:xfrm>
            <a:off x="4668837" y="659048"/>
            <a:ext cx="2854325" cy="375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Utworzenie folderu „szkoła”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084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7813FF21-E7D1-4027-97F0-F34331758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B1A757D4-7D24-4F71-A80C-07FCCF1BF05A}"/>
              </a:ext>
            </a:extLst>
          </p:cNvPr>
          <p:cNvSpPr txBox="1"/>
          <p:nvPr/>
        </p:nvSpPr>
        <p:spPr>
          <a:xfrm>
            <a:off x="2990850" y="646348"/>
            <a:ext cx="6210300" cy="375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Utworzenie w mim folderów </a:t>
            </a:r>
            <a:r>
              <a:rPr lang="pl-PL" dirty="0"/>
              <a:t>Nauczyciele, Uczniowie i Technikum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045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73D2477A-E4AE-4A78-B0A0-E1C520DC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B1A757D4-7D24-4F71-A80C-07FCCF1BF05A}"/>
              </a:ext>
            </a:extLst>
          </p:cNvPr>
          <p:cNvSpPr txBox="1"/>
          <p:nvPr/>
        </p:nvSpPr>
        <p:spPr>
          <a:xfrm>
            <a:off x="2990850" y="646348"/>
            <a:ext cx="6210300" cy="375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Utworzenie w mim folderów </a:t>
            </a:r>
            <a:r>
              <a:rPr lang="pl-PL" dirty="0"/>
              <a:t>Nauczyciele, Uczniowie i Technikum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035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73D2477A-E4AE-4A78-B0A0-E1C520DC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B1A757D4-7D24-4F71-A80C-07FCCF1BF05A}"/>
              </a:ext>
            </a:extLst>
          </p:cNvPr>
          <p:cNvSpPr txBox="1"/>
          <p:nvPr/>
        </p:nvSpPr>
        <p:spPr>
          <a:xfrm>
            <a:off x="2990850" y="646348"/>
            <a:ext cx="6210300" cy="375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Utworzenie w mim folderów </a:t>
            </a:r>
            <a:r>
              <a:rPr lang="pl-PL" dirty="0"/>
              <a:t>Nauczyciele, Uczniowie i Technikum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452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3714746A-5024-4CE4-9B84-59376D47B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B1A757D4-7D24-4F71-A80C-07FCCF1BF05A}"/>
              </a:ext>
            </a:extLst>
          </p:cNvPr>
          <p:cNvSpPr txBox="1"/>
          <p:nvPr/>
        </p:nvSpPr>
        <p:spPr>
          <a:xfrm>
            <a:off x="2072640" y="288589"/>
            <a:ext cx="8353425" cy="7745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Wejście w właściwości &gt; zabezpieczenia folderu „</a:t>
            </a:r>
            <a:r>
              <a:rPr lang="pl-PL" dirty="0"/>
              <a:t>Technikum”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(dalej pokazany proces wykonany został identycznie również w przypadku „Uczniowie”)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287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B0BDE4DC-6A70-47F8-96D8-9C74939BD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B1A757D4-7D24-4F71-A80C-07FCCF1BF05A}"/>
              </a:ext>
            </a:extLst>
          </p:cNvPr>
          <p:cNvSpPr txBox="1"/>
          <p:nvPr/>
        </p:nvSpPr>
        <p:spPr>
          <a:xfrm>
            <a:off x="5156199" y="646348"/>
            <a:ext cx="1905001" cy="375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Edycja uprawnień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966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777C20E1-6AEB-4159-9829-97B0588C6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B1A757D4-7D24-4F71-A80C-07FCCF1BF05A}"/>
              </a:ext>
            </a:extLst>
          </p:cNvPr>
          <p:cNvSpPr txBox="1"/>
          <p:nvPr/>
        </p:nvSpPr>
        <p:spPr>
          <a:xfrm>
            <a:off x="5156199" y="646348"/>
            <a:ext cx="2349501" cy="375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Wybranie użytkownika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378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19D13B4F-99D0-4BE2-AE56-0BDD4EED3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B1A757D4-7D24-4F71-A80C-07FCCF1BF05A}"/>
              </a:ext>
            </a:extLst>
          </p:cNvPr>
          <p:cNvSpPr txBox="1"/>
          <p:nvPr/>
        </p:nvSpPr>
        <p:spPr>
          <a:xfrm>
            <a:off x="4051300" y="697148"/>
            <a:ext cx="4089399" cy="375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Ustawianie uprawnień i ich zastosowanie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073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44A22C03-3CB9-4A9D-9892-DEDB29DF45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3A8E9664-4E8E-4E0F-B9F0-972074C96C00}"/>
              </a:ext>
            </a:extLst>
          </p:cNvPr>
          <p:cNvSpPr txBox="1"/>
          <p:nvPr/>
        </p:nvSpPr>
        <p:spPr>
          <a:xfrm>
            <a:off x="4676775" y="512998"/>
            <a:ext cx="2838450" cy="375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Uruchomienie konsoli mmc</a:t>
            </a:r>
          </a:p>
        </p:txBody>
      </p:sp>
    </p:spTree>
    <p:extLst>
      <p:ext uri="{BB962C8B-B14F-4D97-AF65-F5344CB8AC3E}">
        <p14:creationId xmlns:p14="http://schemas.microsoft.com/office/powerpoint/2010/main" val="1324243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7C198127-C64E-4473-973F-F33645B15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B1A757D4-7D24-4F71-A80C-07FCCF1BF05A}"/>
              </a:ext>
            </a:extLst>
          </p:cNvPr>
          <p:cNvSpPr txBox="1"/>
          <p:nvPr/>
        </p:nvSpPr>
        <p:spPr>
          <a:xfrm>
            <a:off x="3171824" y="646348"/>
            <a:ext cx="6022975" cy="375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Wejście w właściwości &gt; zabezpieczenia folderu „</a:t>
            </a:r>
            <a:r>
              <a:rPr lang="pl-PL" dirty="0"/>
              <a:t>Nauczyciele”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5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D2EEA3AA-8CB1-460F-889B-60084E54A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B1A757D4-7D24-4F71-A80C-07FCCF1BF05A}"/>
              </a:ext>
            </a:extLst>
          </p:cNvPr>
          <p:cNvSpPr txBox="1"/>
          <p:nvPr/>
        </p:nvSpPr>
        <p:spPr>
          <a:xfrm>
            <a:off x="5156199" y="646348"/>
            <a:ext cx="1905001" cy="375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Edycja uprawnień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175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E22B02BF-7C36-47AE-B08A-2C410A897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B1A757D4-7D24-4F71-A80C-07FCCF1BF05A}"/>
              </a:ext>
            </a:extLst>
          </p:cNvPr>
          <p:cNvSpPr txBox="1"/>
          <p:nvPr/>
        </p:nvSpPr>
        <p:spPr>
          <a:xfrm>
            <a:off x="5156199" y="646348"/>
            <a:ext cx="2349501" cy="375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Wybranie użytkownika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95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FF3700B9-8474-4002-9B16-84CE8A0DA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B1A757D4-7D24-4F71-A80C-07FCCF1BF05A}"/>
              </a:ext>
            </a:extLst>
          </p:cNvPr>
          <p:cNvSpPr txBox="1"/>
          <p:nvPr/>
        </p:nvSpPr>
        <p:spPr>
          <a:xfrm>
            <a:off x="4051300" y="697148"/>
            <a:ext cx="4089399" cy="375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Ustawianie uprawnień i ich zastosowanie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261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1217BD9C-64CF-451B-9E53-5E9FDDDAF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B1A757D4-7D24-4F71-A80C-07FCCF1BF05A}"/>
              </a:ext>
            </a:extLst>
          </p:cNvPr>
          <p:cNvSpPr txBox="1"/>
          <p:nvPr/>
        </p:nvSpPr>
        <p:spPr>
          <a:xfrm>
            <a:off x="4657345" y="697148"/>
            <a:ext cx="2791968" cy="375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Uruchomienie konsoli mmc</a:t>
            </a:r>
          </a:p>
        </p:txBody>
      </p:sp>
    </p:spTree>
    <p:extLst>
      <p:ext uri="{BB962C8B-B14F-4D97-AF65-F5344CB8AC3E}">
        <p14:creationId xmlns:p14="http://schemas.microsoft.com/office/powerpoint/2010/main" val="4280805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C5CFADE1-51EF-438E-A25F-2AC1099D9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3A8E9664-4E8E-4E0F-B9F0-972074C96C00}"/>
              </a:ext>
            </a:extLst>
          </p:cNvPr>
          <p:cNvSpPr txBox="1"/>
          <p:nvPr/>
        </p:nvSpPr>
        <p:spPr>
          <a:xfrm>
            <a:off x="4162426" y="512998"/>
            <a:ext cx="3333749" cy="7745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Dodanie odpowiedniej podstawki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(edytor obiektów zasad grupy)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344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217E4E4-1A11-4072-BB2F-C55D7AC9E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3A8E9664-4E8E-4E0F-B9F0-972074C96C00}"/>
              </a:ext>
            </a:extLst>
          </p:cNvPr>
          <p:cNvSpPr txBox="1"/>
          <p:nvPr/>
        </p:nvSpPr>
        <p:spPr>
          <a:xfrm>
            <a:off x="4162426" y="512998"/>
            <a:ext cx="3333749" cy="7745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Konfiguracja podstawki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(edytor obiektów zasad grupy)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257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4993164B-81F2-4EFC-9D1F-16DF67B76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3A8E9664-4E8E-4E0F-B9F0-972074C96C00}"/>
              </a:ext>
            </a:extLst>
          </p:cNvPr>
          <p:cNvSpPr txBox="1"/>
          <p:nvPr/>
        </p:nvSpPr>
        <p:spPr>
          <a:xfrm>
            <a:off x="4162426" y="512998"/>
            <a:ext cx="3333749" cy="7745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Konfiguracja podstawki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(edytor obiektów zasad grupy)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876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D23F4D3B-7BC9-4057-B9F7-5C6BD3269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7624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3A8E9664-4E8E-4E0F-B9F0-972074C96C00}"/>
              </a:ext>
            </a:extLst>
          </p:cNvPr>
          <p:cNvSpPr txBox="1"/>
          <p:nvPr/>
        </p:nvSpPr>
        <p:spPr>
          <a:xfrm>
            <a:off x="4678109" y="561766"/>
            <a:ext cx="2835782" cy="375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Konfiguracja użytkownika</a:t>
            </a:r>
          </a:p>
        </p:txBody>
      </p:sp>
    </p:spTree>
    <p:extLst>
      <p:ext uri="{BB962C8B-B14F-4D97-AF65-F5344CB8AC3E}">
        <p14:creationId xmlns:p14="http://schemas.microsoft.com/office/powerpoint/2010/main" val="2093637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98882C40-80F9-48BB-A240-71C72228D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3A8E9664-4E8E-4E0F-B9F0-972074C96C00}"/>
              </a:ext>
            </a:extLst>
          </p:cNvPr>
          <p:cNvSpPr txBox="1"/>
          <p:nvPr/>
        </p:nvSpPr>
        <p:spPr>
          <a:xfrm>
            <a:off x="4678109" y="561766"/>
            <a:ext cx="2835782" cy="375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Szablony administracyjne</a:t>
            </a:r>
          </a:p>
        </p:txBody>
      </p:sp>
    </p:spTree>
    <p:extLst>
      <p:ext uri="{BB962C8B-B14F-4D97-AF65-F5344CB8AC3E}">
        <p14:creationId xmlns:p14="http://schemas.microsoft.com/office/powerpoint/2010/main" val="3956057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D1A7F3C6-2512-47B1-BD51-F8EB4CBC31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3A8E9664-4E8E-4E0F-B9F0-972074C96C00}"/>
              </a:ext>
            </a:extLst>
          </p:cNvPr>
          <p:cNvSpPr txBox="1"/>
          <p:nvPr/>
        </p:nvSpPr>
        <p:spPr>
          <a:xfrm>
            <a:off x="4162426" y="512998"/>
            <a:ext cx="3333749" cy="7745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Dodanie odpowiedniej podstawki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(użytkownicy i grupy)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418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6F7F191C-FD80-4AC6-9F30-8F1A16B47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3A8E9664-4E8E-4E0F-B9F0-972074C96C00}"/>
              </a:ext>
            </a:extLst>
          </p:cNvPr>
          <p:cNvSpPr txBox="1"/>
          <p:nvPr/>
        </p:nvSpPr>
        <p:spPr>
          <a:xfrm>
            <a:off x="4678109" y="561766"/>
            <a:ext cx="2017966" cy="375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Panel sterowania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986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E1C0A72A-FCC8-4607-8F23-A3B4F2C7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3A8E9664-4E8E-4E0F-B9F0-972074C96C00}"/>
              </a:ext>
            </a:extLst>
          </p:cNvPr>
          <p:cNvSpPr txBox="1"/>
          <p:nvPr/>
        </p:nvSpPr>
        <p:spPr>
          <a:xfrm>
            <a:off x="3829050" y="580816"/>
            <a:ext cx="3924300" cy="375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Zabroń dostępu do panelu sterowania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905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6815B423-6EB8-4A90-8E2C-096460325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3A8E9664-4E8E-4E0F-B9F0-972074C96C00}"/>
              </a:ext>
            </a:extLst>
          </p:cNvPr>
          <p:cNvSpPr txBox="1"/>
          <p:nvPr/>
        </p:nvSpPr>
        <p:spPr>
          <a:xfrm>
            <a:off x="4457700" y="580816"/>
            <a:ext cx="3257550" cy="375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Należy tutaj włączyć tą zasadę</a:t>
            </a:r>
          </a:p>
        </p:txBody>
      </p:sp>
    </p:spTree>
    <p:extLst>
      <p:ext uri="{BB962C8B-B14F-4D97-AF65-F5344CB8AC3E}">
        <p14:creationId xmlns:p14="http://schemas.microsoft.com/office/powerpoint/2010/main" val="258856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3E6605-395B-45E8-95B7-3A234FE43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51CD44-D8F8-4935-9BF1-A4015EE7E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2B75311-6199-417C-8AF8-E8700C5DD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6BC6420C-6530-45DE-90FF-D39D4EE3DCE1}"/>
              </a:ext>
            </a:extLst>
          </p:cNvPr>
          <p:cNvSpPr txBox="1"/>
          <p:nvPr/>
        </p:nvSpPr>
        <p:spPr>
          <a:xfrm>
            <a:off x="4048125" y="512998"/>
            <a:ext cx="3743325" cy="375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awigacja do folderu z użytkownikami</a:t>
            </a:r>
          </a:p>
        </p:txBody>
      </p:sp>
    </p:spTree>
    <p:extLst>
      <p:ext uri="{BB962C8B-B14F-4D97-AF65-F5344CB8AC3E}">
        <p14:creationId xmlns:p14="http://schemas.microsoft.com/office/powerpoint/2010/main" val="1468164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AAE41E-DF7C-454A-BE4E-8F402EDEB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5A1CE75-E57C-4DA8-8C8E-4A760EC73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66B7AB-B17D-40CA-A2E3-E30F2A036F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7B7B3F5D-05A7-4643-B6FA-F6DB4395AD5A}"/>
              </a:ext>
            </a:extLst>
          </p:cNvPr>
          <p:cNvCxnSpPr/>
          <p:nvPr/>
        </p:nvCxnSpPr>
        <p:spPr>
          <a:xfrm flipH="1" flipV="1">
            <a:off x="5288597" y="2875915"/>
            <a:ext cx="909955" cy="77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pole tekstowe 5">
            <a:extLst>
              <a:ext uri="{FF2B5EF4-FFF2-40B4-BE49-F238E27FC236}">
                <a16:creationId xmlns:a16="http://schemas.microsoft.com/office/drawing/2014/main" id="{C726E5E3-E0A2-4129-A087-B18ACC03FA0C}"/>
              </a:ext>
            </a:extLst>
          </p:cNvPr>
          <p:cNvSpPr txBox="1"/>
          <p:nvPr/>
        </p:nvSpPr>
        <p:spPr>
          <a:xfrm>
            <a:off x="3337751" y="652354"/>
            <a:ext cx="5006150" cy="375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Utworzenie kont „Wicedyrektor” oraz „Sekretarka”</a:t>
            </a:r>
          </a:p>
        </p:txBody>
      </p:sp>
    </p:spTree>
    <p:extLst>
      <p:ext uri="{BB962C8B-B14F-4D97-AF65-F5344CB8AC3E}">
        <p14:creationId xmlns:p14="http://schemas.microsoft.com/office/powerpoint/2010/main" val="1829546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7A4B4C95-87B3-4D28-AA08-168635E57A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60FD023D-A6B4-4EB6-9D67-229E721D3DA0}"/>
              </a:ext>
            </a:extLst>
          </p:cNvPr>
          <p:cNvSpPr txBox="1"/>
          <p:nvPr/>
        </p:nvSpPr>
        <p:spPr>
          <a:xfrm>
            <a:off x="1054100" y="626954"/>
            <a:ext cx="10083800" cy="375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Utworzenie kont „Wicedyrektor” oraz „Sekretarka” (pokazane jedynie tworzenie konta dla wicedyrektora)</a:t>
            </a:r>
          </a:p>
        </p:txBody>
      </p:sp>
    </p:spTree>
    <p:extLst>
      <p:ext uri="{BB962C8B-B14F-4D97-AF65-F5344CB8AC3E}">
        <p14:creationId xmlns:p14="http://schemas.microsoft.com/office/powerpoint/2010/main" val="243898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FDCF73C2-1FD5-46B3-89B8-1D7BA106B0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37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24A15C72-5EB1-4033-BE71-65BD4081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B1A757D4-7D24-4F71-A80C-07FCCF1BF05A}"/>
              </a:ext>
            </a:extLst>
          </p:cNvPr>
          <p:cNvSpPr txBox="1"/>
          <p:nvPr/>
        </p:nvSpPr>
        <p:spPr>
          <a:xfrm>
            <a:off x="4200526" y="665398"/>
            <a:ext cx="3219450" cy="375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awigacja do folderu z grupami</a:t>
            </a:r>
          </a:p>
        </p:txBody>
      </p:sp>
    </p:spTree>
    <p:extLst>
      <p:ext uri="{BB962C8B-B14F-4D97-AF65-F5344CB8AC3E}">
        <p14:creationId xmlns:p14="http://schemas.microsoft.com/office/powerpoint/2010/main" val="3694343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2130A7C0-6425-45F5-9499-10745B4BD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B1A757D4-7D24-4F71-A80C-07FCCF1BF05A}"/>
              </a:ext>
            </a:extLst>
          </p:cNvPr>
          <p:cNvSpPr txBox="1"/>
          <p:nvPr/>
        </p:nvSpPr>
        <p:spPr>
          <a:xfrm>
            <a:off x="2962275" y="684448"/>
            <a:ext cx="5572125" cy="375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Dodanie konta „Wicedyrektor” do grupy administratorów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33981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190</Words>
  <Application>Microsoft Office PowerPoint</Application>
  <PresentationFormat>Panoramiczny</PresentationFormat>
  <Paragraphs>34</Paragraphs>
  <Slides>32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Administrator</dc:creator>
  <cp:lastModifiedBy>Administrator</cp:lastModifiedBy>
  <cp:revision>14</cp:revision>
  <dcterms:created xsi:type="dcterms:W3CDTF">2022-02-17T20:16:37Z</dcterms:created>
  <dcterms:modified xsi:type="dcterms:W3CDTF">2022-02-18T22:03:22Z</dcterms:modified>
</cp:coreProperties>
</file>